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2"/>
    <p:restoredTop sz="94602"/>
  </p:normalViewPr>
  <p:slideViewPr>
    <p:cSldViewPr snapToGrid="0" snapToObjects="1">
      <p:cViewPr varScale="1">
        <p:scale>
          <a:sx n="122" d="100"/>
          <a:sy n="122" d="100"/>
        </p:scale>
        <p:origin x="75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475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667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305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866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125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167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3/9/15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514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484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3/9/15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12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681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901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3/9/15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059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jpg"/><Relationship Id="rId6" Type="http://schemas.openxmlformats.org/officeDocument/2006/relationships/image" Target="../media/image2.png"/><Relationship Id="rId7" Type="http://schemas.openxmlformats.org/officeDocument/2006/relationships/image" Target="../media/image7.jpg"/><Relationship Id="rId8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jpg"/><Relationship Id="rId5" Type="http://schemas.openxmlformats.org/officeDocument/2006/relationships/image" Target="../media/image14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4" Type="http://schemas.openxmlformats.org/officeDocument/2006/relationships/image" Target="../media/image17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4" Type="http://schemas.openxmlformats.org/officeDocument/2006/relationships/image" Target="../media/image20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ekglin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0" y="2250090"/>
            <a:ext cx="10160000" cy="23241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9038897" y="2791397"/>
            <a:ext cx="2137103" cy="26034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image001-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57" y="130066"/>
            <a:ext cx="2461911" cy="129934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038897" y="3174962"/>
            <a:ext cx="19233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latin typeface="Arial" charset="0"/>
                <a:ea typeface="Arial" charset="0"/>
                <a:cs typeface="Arial" charset="0"/>
              </a:rPr>
              <a:t>EPIE</a:t>
            </a:r>
            <a:endParaRPr lang="en-US" sz="60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35048" y="2991453"/>
            <a:ext cx="47191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Emergency Physicians</a:t>
            </a:r>
            <a:endParaRPr lang="en-US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1996966" y="3605850"/>
            <a:ext cx="52944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Insurance Exchange RRG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804289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shot_7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449" y="1023883"/>
            <a:ext cx="3067706" cy="995417"/>
          </a:xfrm>
          <a:prstGeom prst="rect">
            <a:avLst/>
          </a:prstGeom>
        </p:spPr>
      </p:pic>
      <p:pic>
        <p:nvPicPr>
          <p:cNvPr id="3" name="Picture 2" descr="screenshot_7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00" y="2019300"/>
            <a:ext cx="3924738" cy="951192"/>
          </a:xfrm>
          <a:prstGeom prst="rect">
            <a:avLst/>
          </a:prstGeom>
        </p:spPr>
      </p:pic>
      <p:pic>
        <p:nvPicPr>
          <p:cNvPr id="4" name="Picture 3" descr="screenshot_7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449" y="3107997"/>
            <a:ext cx="3910689" cy="976592"/>
          </a:xfrm>
          <a:prstGeom prst="rect">
            <a:avLst/>
          </a:prstGeom>
        </p:spPr>
      </p:pic>
      <p:pic>
        <p:nvPicPr>
          <p:cNvPr id="5" name="Picture 4" descr="screenshot_75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738" y="4348661"/>
            <a:ext cx="2479256" cy="1347945"/>
          </a:xfrm>
          <a:prstGeom prst="rect">
            <a:avLst/>
          </a:prstGeom>
        </p:spPr>
      </p:pic>
      <p:pic>
        <p:nvPicPr>
          <p:cNvPr id="6" name="Picture 5" descr="image001-1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57" y="130066"/>
            <a:ext cx="2461911" cy="1299342"/>
          </a:xfrm>
          <a:prstGeom prst="rect">
            <a:avLst/>
          </a:prstGeom>
        </p:spPr>
      </p:pic>
      <p:pic>
        <p:nvPicPr>
          <p:cNvPr id="7" name="Picture 6" descr="screenshot_76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2717" y="245279"/>
            <a:ext cx="6300498" cy="1557207"/>
          </a:xfrm>
          <a:prstGeom prst="rect">
            <a:avLst/>
          </a:prstGeom>
        </p:spPr>
      </p:pic>
      <p:pic>
        <p:nvPicPr>
          <p:cNvPr id="8" name="Picture 7" descr="screenshot_77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2662" y="2006168"/>
            <a:ext cx="2585545" cy="1278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651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003-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8930" y="2038787"/>
            <a:ext cx="3660960" cy="2627806"/>
          </a:xfrm>
          <a:prstGeom prst="rect">
            <a:avLst/>
          </a:prstGeom>
        </p:spPr>
      </p:pic>
      <p:pic>
        <p:nvPicPr>
          <p:cNvPr id="3" name="Picture 2" descr="image001-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875" y="668939"/>
            <a:ext cx="3232760" cy="1706179"/>
          </a:xfrm>
          <a:prstGeom prst="rect">
            <a:avLst/>
          </a:prstGeom>
        </p:spPr>
      </p:pic>
      <p:pic>
        <p:nvPicPr>
          <p:cNvPr id="4" name="Picture 3" descr="image00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6440" y="2793780"/>
            <a:ext cx="3674658" cy="1725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6369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PIE Blu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541" y="2286000"/>
            <a:ext cx="2362200" cy="2286000"/>
          </a:xfrm>
          <a:prstGeom prst="rect">
            <a:avLst/>
          </a:prstGeom>
        </p:spPr>
      </p:pic>
      <p:pic>
        <p:nvPicPr>
          <p:cNvPr id="3" name="Picture 2" descr="epie blue transparen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7165" y="3517539"/>
            <a:ext cx="2362200" cy="2286000"/>
          </a:xfrm>
          <a:prstGeom prst="rect">
            <a:avLst/>
          </a:prstGeom>
        </p:spPr>
      </p:pic>
      <p:pic>
        <p:nvPicPr>
          <p:cNvPr id="5" name="Picture 4" descr="image004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9789" y="2608176"/>
            <a:ext cx="1718004" cy="1801133"/>
          </a:xfrm>
          <a:prstGeom prst="rect">
            <a:avLst/>
          </a:prstGeom>
        </p:spPr>
      </p:pic>
      <p:pic>
        <p:nvPicPr>
          <p:cNvPr id="6" name="Picture 5" descr="EPIE 3d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7165" y="809297"/>
            <a:ext cx="23622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5139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45677" y="3214186"/>
            <a:ext cx="1911114" cy="1899029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5-Point Star 3"/>
          <p:cNvSpPr/>
          <p:nvPr/>
        </p:nvSpPr>
        <p:spPr>
          <a:xfrm>
            <a:off x="5440100" y="3273415"/>
            <a:ext cx="288675" cy="268438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945676" y="3963264"/>
            <a:ext cx="287251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EPIE</a:t>
            </a:r>
            <a:endParaRPr lang="en-US" sz="8000" dirty="0">
              <a:solidFill>
                <a:schemeClr val="bg1"/>
              </a:solidFill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24" name="Arc 23"/>
          <p:cNvSpPr/>
          <p:nvPr/>
        </p:nvSpPr>
        <p:spPr>
          <a:xfrm rot="16428224">
            <a:off x="4404474" y="3143213"/>
            <a:ext cx="2359926" cy="3216994"/>
          </a:xfrm>
          <a:prstGeom prst="arc">
            <a:avLst>
              <a:gd name="adj1" fmla="val 16350142"/>
              <a:gd name="adj2" fmla="val 21572222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3945675" y="5112450"/>
            <a:ext cx="191111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+mj-lt"/>
              </a:rPr>
              <a:t>Emergency Physicians</a:t>
            </a:r>
            <a:endParaRPr lang="en-US" sz="1400" dirty="0">
              <a:latin typeface="+mj-lt"/>
            </a:endParaRPr>
          </a:p>
          <a:p>
            <a:pPr algn="ctr"/>
            <a:r>
              <a:rPr lang="en-US" sz="1400" dirty="0" smtClean="0">
                <a:latin typeface="+mj-lt"/>
              </a:rPr>
              <a:t>Insurance Exchange</a:t>
            </a:r>
            <a:endParaRPr lang="en-US" sz="1400" dirty="0">
              <a:latin typeface="+mj-lt"/>
            </a:endParaRPr>
          </a:p>
          <a:p>
            <a:pPr 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890184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shot_8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4986" y="1600200"/>
            <a:ext cx="2959100" cy="3657600"/>
          </a:xfrm>
          <a:prstGeom prst="rect">
            <a:avLst/>
          </a:prstGeom>
        </p:spPr>
      </p:pic>
      <p:pic>
        <p:nvPicPr>
          <p:cNvPr id="3" name="Picture 2" descr="screenshot_7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475" y="1568450"/>
            <a:ext cx="2908300" cy="3721100"/>
          </a:xfrm>
          <a:prstGeom prst="rect">
            <a:avLst/>
          </a:prstGeom>
        </p:spPr>
      </p:pic>
      <p:pic>
        <p:nvPicPr>
          <p:cNvPr id="4" name="Picture 3" descr="screenshot_78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1297" y="1600200"/>
            <a:ext cx="2933700" cy="295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3661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shot_8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463" y="2058720"/>
            <a:ext cx="2030232" cy="2030232"/>
          </a:xfrm>
          <a:prstGeom prst="rect">
            <a:avLst/>
          </a:prstGeom>
        </p:spPr>
      </p:pic>
      <p:pic>
        <p:nvPicPr>
          <p:cNvPr id="3" name="Picture 2" descr="screenshot_8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6654" y="2058720"/>
            <a:ext cx="2342749" cy="2995880"/>
          </a:xfrm>
          <a:prstGeom prst="rect">
            <a:avLst/>
          </a:prstGeom>
        </p:spPr>
      </p:pic>
      <p:pic>
        <p:nvPicPr>
          <p:cNvPr id="4" name="Picture 3" descr="screenshot_85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5755" y="2058720"/>
            <a:ext cx="2311400" cy="294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6897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173</TotalTime>
  <Words>11</Words>
  <Application>Microsoft Macintosh PowerPoint</Application>
  <PresentationFormat>Widescreen</PresentationFormat>
  <Paragraphs>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Calibri</vt:lpstr>
      <vt:lpstr>Calibri Light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Ed Boudreau</cp:lastModifiedBy>
  <cp:revision>15</cp:revision>
  <dcterms:created xsi:type="dcterms:W3CDTF">2015-03-08T03:19:47Z</dcterms:created>
  <dcterms:modified xsi:type="dcterms:W3CDTF">2015-03-09T17:52:17Z</dcterms:modified>
</cp:coreProperties>
</file>